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N
Work Order ID: SG-20753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S
Work Order ID: SG-20753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75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E
Work Order ID: SG-20753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EXPOSITION BLVD / WESTOVER RD
Intersection ID: 5153874
Cardinal Direction: W
Work Order ID: SG-20753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Right Turn On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Turning Vehicle Yield To Ped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